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1355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3" d="100"/>
          <a:sy n="103" d="100"/>
        </p:scale>
        <p:origin x="-1368" y="-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0E880-8D96-4C4C-B498-D3658E57842C}" type="datetimeFigureOut">
              <a:rPr lang="en-US" smtClean="0"/>
              <a:t>5/7/15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CE6032-685B-9344-9ED0-970F7626E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5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8A9C-0868-1840-867D-0B2A4F7AC418}" type="datetimeFigureOut">
              <a:rPr lang="en-US" smtClean="0"/>
              <a:t>5/7/15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225364-49B7-6347-8649-E96B7178512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8A9C-0868-1840-867D-0B2A4F7AC418}" type="datetimeFigureOut">
              <a:rPr lang="en-US" smtClean="0"/>
              <a:t>5/7/15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5364-49B7-6347-8649-E96B717851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8A9C-0868-1840-867D-0B2A4F7AC418}" type="datetimeFigureOut">
              <a:rPr lang="en-US" smtClean="0"/>
              <a:t>5/7/15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5364-49B7-6347-8649-E96B7178512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8A9C-0868-1840-867D-0B2A4F7AC418}" type="datetimeFigureOut">
              <a:rPr lang="en-US" smtClean="0"/>
              <a:t>5/7/15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5364-49B7-6347-8649-E96B7178512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8A9C-0868-1840-867D-0B2A4F7AC418}" type="datetimeFigureOut">
              <a:rPr lang="en-US" smtClean="0"/>
              <a:t>5/7/15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5364-49B7-6347-8649-E96B7178512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8A9C-0868-1840-867D-0B2A4F7AC418}" type="datetimeFigureOut">
              <a:rPr lang="en-US" smtClean="0"/>
              <a:t>5/7/15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5364-49B7-6347-8649-E96B717851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8A9C-0868-1840-867D-0B2A4F7AC418}" type="datetimeFigureOut">
              <a:rPr lang="en-US" smtClean="0"/>
              <a:t>5/7/15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5364-49B7-6347-8649-E96B717851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8A9C-0868-1840-867D-0B2A4F7AC418}" type="datetimeFigureOut">
              <a:rPr lang="en-US" smtClean="0"/>
              <a:t>5/7/15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5364-49B7-6347-8649-E96B717851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8A9C-0868-1840-867D-0B2A4F7AC418}" type="datetimeFigureOut">
              <a:rPr lang="en-US" smtClean="0"/>
              <a:t>5/7/15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5364-49B7-6347-8649-E96B717851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8A9C-0868-1840-867D-0B2A4F7AC418}" type="datetimeFigureOut">
              <a:rPr lang="en-US" smtClean="0"/>
              <a:t>5/7/15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5364-49B7-6347-8649-E96B717851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8A9C-0868-1840-867D-0B2A4F7AC418}" type="datetimeFigureOut">
              <a:rPr lang="en-US" smtClean="0"/>
              <a:t>5/7/15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5364-49B7-6347-8649-E96B717851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FED8A9C-0868-1840-867D-0B2A4F7AC418}" type="datetimeFigureOut">
              <a:rPr lang="en-US" smtClean="0"/>
              <a:t>5/7/15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E225364-49B7-6347-8649-E96B7178512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939019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2500" dirty="0" smtClean="0">
                <a:latin typeface="Helvetica"/>
                <a:cs typeface="Helvetica"/>
              </a:rPr>
              <a:t>First look up: What is the difference between pathogens, and antibodies?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3500" dirty="0">
              <a:latin typeface="Helvetica"/>
              <a:cs typeface="Helvetica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500" dirty="0" smtClean="0">
                <a:latin typeface="Helvetica"/>
                <a:cs typeface="Helvetica"/>
              </a:rPr>
              <a:t>Innate </a:t>
            </a:r>
            <a:r>
              <a:rPr lang="en-US" sz="3500" dirty="0" smtClean="0">
                <a:latin typeface="Helvetica"/>
                <a:cs typeface="Helvetica"/>
              </a:rPr>
              <a:t>(Non-Specific) Immunity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3500" dirty="0">
              <a:latin typeface="Helvetica"/>
              <a:cs typeface="Helvetica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500" dirty="0" smtClean="0">
                <a:latin typeface="Helvetica"/>
                <a:cs typeface="Helvetica"/>
              </a:rPr>
              <a:t>Adaptive (Specific) Immunity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3500" dirty="0">
              <a:latin typeface="Helvetica"/>
              <a:cs typeface="Helvetica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500" dirty="0" smtClean="0">
                <a:latin typeface="Helvetica"/>
                <a:cs typeface="Helvetica"/>
              </a:rPr>
              <a:t>	</a:t>
            </a:r>
            <a:r>
              <a:rPr lang="en-US" sz="3500" dirty="0" err="1" smtClean="0">
                <a:latin typeface="Helvetica"/>
                <a:cs typeface="Helvetica"/>
              </a:rPr>
              <a:t>Humoral</a:t>
            </a:r>
            <a:endParaRPr lang="en-US" sz="3500" dirty="0" smtClean="0">
              <a:latin typeface="Helvetica"/>
              <a:cs typeface="Helvetica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3500" dirty="0">
              <a:latin typeface="Helvetica"/>
              <a:cs typeface="Helvetica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500" dirty="0" smtClean="0">
                <a:latin typeface="Helvetica"/>
                <a:cs typeface="Helvetica"/>
              </a:rPr>
              <a:t>	Cell-Mediated</a:t>
            </a:r>
            <a:endParaRPr lang="en-US" sz="2700" dirty="0" smtClean="0">
              <a:latin typeface="Helvetica"/>
              <a:cs typeface="Helvetica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700" dirty="0" smtClean="0">
              <a:latin typeface="Helvetica"/>
              <a:cs typeface="Helvetic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51945" y="3575688"/>
            <a:ext cx="4007147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000" i="1" dirty="0" smtClean="0">
                <a:latin typeface="Helvetica"/>
                <a:cs typeface="Helvetica"/>
              </a:rPr>
              <a:t>Important cells: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000" dirty="0" smtClean="0">
                <a:latin typeface="Helvetica"/>
                <a:cs typeface="Helvetica"/>
              </a:rPr>
              <a:t>Macrophages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000" dirty="0" smtClean="0">
                <a:latin typeface="Helvetica"/>
                <a:cs typeface="Helvetica"/>
              </a:rPr>
              <a:t>T-helper cells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000" dirty="0" smtClean="0">
                <a:latin typeface="Helvetica"/>
                <a:cs typeface="Helvetica"/>
              </a:rPr>
              <a:t>Killer T-cells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000" dirty="0" smtClean="0">
                <a:latin typeface="Helvetica"/>
                <a:cs typeface="Helvetica"/>
              </a:rPr>
              <a:t>B-cells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3000" dirty="0">
              <a:latin typeface="Helvetica"/>
              <a:cs typeface="Helvetica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47964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9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22420</TotalTime>
  <Words>41</Words>
  <Application>Microsoft Macintosh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Executive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 Siebert</dc:creator>
  <cp:lastModifiedBy>Justin Siebert</cp:lastModifiedBy>
  <cp:revision>814</cp:revision>
  <dcterms:created xsi:type="dcterms:W3CDTF">2012-08-13T12:42:18Z</dcterms:created>
  <dcterms:modified xsi:type="dcterms:W3CDTF">2015-05-07T13:55:14Z</dcterms:modified>
</cp:coreProperties>
</file>